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8"/>
    <p:restoredTop sz="94669"/>
  </p:normalViewPr>
  <p:slideViewPr>
    <p:cSldViewPr snapToGrid="0" snapToObjects="1">
      <p:cViewPr>
        <p:scale>
          <a:sx n="78" d="100"/>
          <a:sy n="78" d="100"/>
        </p:scale>
        <p:origin x="3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/>
              <a:t>by Team </a:t>
            </a:r>
            <a:r>
              <a:rPr lang="en-US" sz="3600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Colour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86</Words>
  <Application>Microsoft Macintosh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Colour Scheme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 Fisher</cp:lastModifiedBy>
  <cp:revision>21</cp:revision>
  <dcterms:created xsi:type="dcterms:W3CDTF">2019-03-18T10:00:20Z</dcterms:created>
  <dcterms:modified xsi:type="dcterms:W3CDTF">2019-04-01T09:09:49Z</dcterms:modified>
</cp:coreProperties>
</file>